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Ballpoint" panose="020B0604020202020204" charset="0"/>
      <p:regular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1434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8.svg>
</file>

<file path=ppt/media/image2.png>
</file>

<file path=ppt/media/image20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4.svg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20.svg"/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12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8.svg"/><Relationship Id="rId5" Type="http://schemas.openxmlformats.org/officeDocument/2006/relationships/image" Target="../media/image2.png"/><Relationship Id="rId10" Type="http://schemas.openxmlformats.org/officeDocument/2006/relationships/image" Target="../media/image14.png"/><Relationship Id="rId4" Type="http://schemas.openxmlformats.org/officeDocument/2006/relationships/image" Target="../media/image4.sv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/>
          <p:cNvSpPr/>
          <p:nvPr/>
        </p:nvSpPr>
        <p:spPr>
          <a:xfrm rot="-235144">
            <a:off x="-1628674" y="-5610992"/>
            <a:ext cx="21545347" cy="7792234"/>
          </a:xfrm>
          <a:custGeom>
            <a:avLst/>
            <a:gdLst/>
            <a:ahLst/>
            <a:cxnLst/>
            <a:rect l="l" t="t" r="r" b="b"/>
            <a:pathLst>
              <a:path w="21545347" h="7792234">
                <a:moveTo>
                  <a:pt x="0" y="0"/>
                </a:moveTo>
                <a:lnTo>
                  <a:pt x="21545348" y="0"/>
                </a:lnTo>
                <a:lnTo>
                  <a:pt x="21545348" y="7792234"/>
                </a:lnTo>
                <a:lnTo>
                  <a:pt x="0" y="77922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98211" y="2228943"/>
            <a:ext cx="2779051" cy="3419414"/>
          </a:xfrm>
          <a:custGeom>
            <a:avLst/>
            <a:gdLst/>
            <a:ahLst/>
            <a:cxnLst/>
            <a:rect l="l" t="t" r="r" b="b"/>
            <a:pathLst>
              <a:path w="2779051" h="3419414">
                <a:moveTo>
                  <a:pt x="0" y="0"/>
                </a:moveTo>
                <a:lnTo>
                  <a:pt x="2779051" y="0"/>
                </a:lnTo>
                <a:lnTo>
                  <a:pt x="2779051" y="3419414"/>
                </a:lnTo>
                <a:lnTo>
                  <a:pt x="0" y="34194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823523" y="2661743"/>
            <a:ext cx="10880803" cy="2874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20"/>
              </a:lnSpc>
            </a:pPr>
            <a:r>
              <a:rPr lang="en-US" sz="15086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BOLIVAR EL HOMBRE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86483" y="4505325"/>
            <a:ext cx="12915034" cy="3160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25"/>
              </a:lnSpc>
            </a:pPr>
            <a:r>
              <a:rPr lang="en-US" sz="16589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DE LAS DIFICULTADES</a:t>
            </a:r>
          </a:p>
        </p:txBody>
      </p:sp>
      <p:sp>
        <p:nvSpPr>
          <p:cNvPr id="7" name="Freeform 7"/>
          <p:cNvSpPr/>
          <p:nvPr/>
        </p:nvSpPr>
        <p:spPr>
          <a:xfrm>
            <a:off x="-2139408" y="8284529"/>
            <a:ext cx="21545347" cy="7792234"/>
          </a:xfrm>
          <a:custGeom>
            <a:avLst/>
            <a:gdLst/>
            <a:ahLst/>
            <a:cxnLst/>
            <a:rect l="l" t="t" r="r" b="b"/>
            <a:pathLst>
              <a:path w="21545347" h="7792234">
                <a:moveTo>
                  <a:pt x="0" y="0"/>
                </a:moveTo>
                <a:lnTo>
                  <a:pt x="21545347" y="0"/>
                </a:lnTo>
                <a:lnTo>
                  <a:pt x="21545347" y="7792234"/>
                </a:lnTo>
                <a:lnTo>
                  <a:pt x="0" y="77922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852862" y="7196664"/>
            <a:ext cx="5051337" cy="2229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45"/>
              </a:lnSpc>
            </a:pPr>
            <a:r>
              <a:rPr lang="en-US" sz="4103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Autor:</a:t>
            </a:r>
          </a:p>
          <a:p>
            <a:pPr algn="ctr">
              <a:lnSpc>
                <a:spcPts val="5745"/>
              </a:lnSpc>
            </a:pPr>
            <a:r>
              <a:rPr lang="en-US" sz="4103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Helen Alvarez </a:t>
            </a:r>
          </a:p>
          <a:p>
            <a:pPr algn="ctr">
              <a:lnSpc>
                <a:spcPts val="5745"/>
              </a:lnSpc>
            </a:pPr>
            <a:r>
              <a:rPr lang="en-US" sz="4103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3er Año “A”</a:t>
            </a:r>
          </a:p>
        </p:txBody>
      </p:sp>
      <p:sp>
        <p:nvSpPr>
          <p:cNvPr id="9" name="Freeform 9"/>
          <p:cNvSpPr/>
          <p:nvPr/>
        </p:nvSpPr>
        <p:spPr>
          <a:xfrm rot="-4663630">
            <a:off x="15440248" y="3764552"/>
            <a:ext cx="1502961" cy="1711446"/>
          </a:xfrm>
          <a:custGeom>
            <a:avLst/>
            <a:gdLst/>
            <a:ahLst/>
            <a:cxnLst/>
            <a:rect l="l" t="t" r="r" b="b"/>
            <a:pathLst>
              <a:path w="1502961" h="1711446">
                <a:moveTo>
                  <a:pt x="0" y="0"/>
                </a:moveTo>
                <a:lnTo>
                  <a:pt x="1502961" y="0"/>
                </a:lnTo>
                <a:lnTo>
                  <a:pt x="1502961" y="1711447"/>
                </a:lnTo>
                <a:lnTo>
                  <a:pt x="0" y="17114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6697544" y="970210"/>
            <a:ext cx="980182" cy="1245034"/>
          </a:xfrm>
          <a:custGeom>
            <a:avLst/>
            <a:gdLst/>
            <a:ahLst/>
            <a:cxnLst/>
            <a:rect l="l" t="t" r="r" b="b"/>
            <a:pathLst>
              <a:path w="980182" h="1245034">
                <a:moveTo>
                  <a:pt x="0" y="0"/>
                </a:moveTo>
                <a:lnTo>
                  <a:pt x="980182" y="0"/>
                </a:lnTo>
                <a:lnTo>
                  <a:pt x="980182" y="1245035"/>
                </a:lnTo>
                <a:lnTo>
                  <a:pt x="0" y="12450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28700" y="6343682"/>
            <a:ext cx="980182" cy="1245034"/>
          </a:xfrm>
          <a:custGeom>
            <a:avLst/>
            <a:gdLst/>
            <a:ahLst/>
            <a:cxnLst/>
            <a:rect l="l" t="t" r="r" b="b"/>
            <a:pathLst>
              <a:path w="980182" h="1245034">
                <a:moveTo>
                  <a:pt x="0" y="0"/>
                </a:moveTo>
                <a:lnTo>
                  <a:pt x="980182" y="0"/>
                </a:lnTo>
                <a:lnTo>
                  <a:pt x="980182" y="1245034"/>
                </a:lnTo>
                <a:lnTo>
                  <a:pt x="0" y="124503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flipH="1">
            <a:off x="15068457" y="6269905"/>
            <a:ext cx="3219543" cy="4017095"/>
          </a:xfrm>
          <a:custGeom>
            <a:avLst/>
            <a:gdLst/>
            <a:ahLst/>
            <a:cxnLst/>
            <a:rect l="l" t="t" r="r" b="b"/>
            <a:pathLst>
              <a:path w="3219543" h="4017095">
                <a:moveTo>
                  <a:pt x="3219543" y="0"/>
                </a:moveTo>
                <a:lnTo>
                  <a:pt x="0" y="0"/>
                </a:lnTo>
                <a:lnTo>
                  <a:pt x="0" y="4017095"/>
                </a:lnTo>
                <a:lnTo>
                  <a:pt x="3219543" y="4017095"/>
                </a:lnTo>
                <a:lnTo>
                  <a:pt x="3219543" y="0"/>
                </a:lnTo>
                <a:close/>
              </a:path>
            </a:pathLst>
          </a:custGeom>
          <a:blipFill>
            <a:blip r:embed="rId10"/>
            <a:stretch>
              <a:fillRect l="-9323" r="-904" b="-32279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603348" y="2348532"/>
            <a:ext cx="2368776" cy="3091388"/>
          </a:xfrm>
          <a:custGeom>
            <a:avLst/>
            <a:gdLst/>
            <a:ahLst/>
            <a:cxnLst/>
            <a:rect l="l" t="t" r="r" b="b"/>
            <a:pathLst>
              <a:path w="2368776" h="3091388">
                <a:moveTo>
                  <a:pt x="0" y="0"/>
                </a:moveTo>
                <a:lnTo>
                  <a:pt x="2368776" y="0"/>
                </a:lnTo>
                <a:lnTo>
                  <a:pt x="2368776" y="3091388"/>
                </a:lnTo>
                <a:lnTo>
                  <a:pt x="0" y="309138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2805629" y="355610"/>
            <a:ext cx="2035786" cy="1859635"/>
          </a:xfrm>
          <a:custGeom>
            <a:avLst/>
            <a:gdLst/>
            <a:ahLst/>
            <a:cxnLst/>
            <a:rect l="l" t="t" r="r" b="b"/>
            <a:pathLst>
              <a:path w="2035786" h="1859635">
                <a:moveTo>
                  <a:pt x="0" y="0"/>
                </a:moveTo>
                <a:lnTo>
                  <a:pt x="2035787" y="0"/>
                </a:lnTo>
                <a:lnTo>
                  <a:pt x="2035787" y="1859635"/>
                </a:lnTo>
                <a:lnTo>
                  <a:pt x="0" y="185963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41962" r="-18327" b="-75473"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3703186" y="506355"/>
            <a:ext cx="1492635" cy="1842177"/>
          </a:xfrm>
          <a:custGeom>
            <a:avLst/>
            <a:gdLst/>
            <a:ahLst/>
            <a:cxnLst/>
            <a:rect l="l" t="t" r="r" b="b"/>
            <a:pathLst>
              <a:path w="1492635" h="1842177">
                <a:moveTo>
                  <a:pt x="0" y="0"/>
                </a:moveTo>
                <a:lnTo>
                  <a:pt x="1492636" y="0"/>
                </a:lnTo>
                <a:lnTo>
                  <a:pt x="1492636" y="1842177"/>
                </a:lnTo>
                <a:lnTo>
                  <a:pt x="0" y="184217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3060059" y="243664"/>
            <a:ext cx="12407731" cy="2722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República Bolivariana de Venezuela</a:t>
            </a:r>
          </a:p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Ministerio de Educación del Poder Popular para la Educación</a:t>
            </a:r>
          </a:p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Unidad Educativa Liceo de Tecnología Industrial “LITIN”</a:t>
            </a:r>
          </a:p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 Valencia - Estado Carabobo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787736" y="7196664"/>
            <a:ext cx="5051337" cy="150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45"/>
              </a:lnSpc>
            </a:pPr>
            <a:r>
              <a:rPr lang="en-US" sz="4103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Docente:</a:t>
            </a:r>
          </a:p>
          <a:p>
            <a:pPr algn="ctr">
              <a:lnSpc>
                <a:spcPts val="5745"/>
              </a:lnSpc>
            </a:pPr>
            <a:r>
              <a:rPr lang="en-US" sz="4103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Dr. Óscar Medina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738255" y="9264133"/>
            <a:ext cx="5051337" cy="781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45"/>
              </a:lnSpc>
            </a:pPr>
            <a:r>
              <a:rPr lang="en-US" sz="4103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Valencia, Febrero del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280713" y="8608435"/>
            <a:ext cx="21545347" cy="7792234"/>
          </a:xfrm>
          <a:custGeom>
            <a:avLst/>
            <a:gdLst/>
            <a:ahLst/>
            <a:cxnLst/>
            <a:rect l="l" t="t" r="r" b="b"/>
            <a:pathLst>
              <a:path w="21545347" h="7792234">
                <a:moveTo>
                  <a:pt x="0" y="0"/>
                </a:moveTo>
                <a:lnTo>
                  <a:pt x="21545347" y="0"/>
                </a:lnTo>
                <a:lnTo>
                  <a:pt x="21545347" y="7792234"/>
                </a:lnTo>
                <a:lnTo>
                  <a:pt x="0" y="77922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628674" y="-5059759"/>
            <a:ext cx="21545347" cy="7792234"/>
          </a:xfrm>
          <a:custGeom>
            <a:avLst/>
            <a:gdLst/>
            <a:ahLst/>
            <a:cxnLst/>
            <a:rect l="l" t="t" r="r" b="b"/>
            <a:pathLst>
              <a:path w="21545347" h="7792234">
                <a:moveTo>
                  <a:pt x="0" y="0"/>
                </a:moveTo>
                <a:lnTo>
                  <a:pt x="21545348" y="0"/>
                </a:lnTo>
                <a:lnTo>
                  <a:pt x="21545348" y="7792234"/>
                </a:lnTo>
                <a:lnTo>
                  <a:pt x="0" y="77922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058512" y="2125026"/>
            <a:ext cx="8806790" cy="5764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68"/>
              </a:lnSpc>
              <a:spcBef>
                <a:spcPct val="0"/>
              </a:spcBef>
            </a:pPr>
            <a:r>
              <a:rPr lang="en-US" sz="4048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LA CARRERA MILITAR DE SIMÓN BOLÍVAR FUE FUNDAMENTAL PARA EL ÉXITO DE LA INDEPENDENCIA DE VARIOS PAÍSES SUDAMERICANOS. SU FORMACIÓN COMO LÍDER MILITAR COMENZÓ EN SU ADOLESCENCIA, CUANDO FUE ENVIADO A EUROPA PARA ESTUDIAR. DURANTE SU TIEMPO EN ESPAÑA, BOLÍVAR FUE TESTIGO DE LAS TRANSFORMACIONES POLÍTICAS QUE MARCABAN EL FIN DEL DOMINIO COLONIAL EN EUROPA Y LA LUCHA POR LA INDEPENDENCIA.</a:t>
            </a:r>
          </a:p>
        </p:txBody>
      </p:sp>
      <p:sp>
        <p:nvSpPr>
          <p:cNvPr id="5" name="Freeform 5"/>
          <p:cNvSpPr/>
          <p:nvPr/>
        </p:nvSpPr>
        <p:spPr>
          <a:xfrm>
            <a:off x="10865301" y="249411"/>
            <a:ext cx="7748067" cy="11199410"/>
          </a:xfrm>
          <a:custGeom>
            <a:avLst/>
            <a:gdLst/>
            <a:ahLst/>
            <a:cxnLst/>
            <a:rect l="l" t="t" r="r" b="b"/>
            <a:pathLst>
              <a:path w="7748067" h="11199410">
                <a:moveTo>
                  <a:pt x="0" y="0"/>
                </a:moveTo>
                <a:lnTo>
                  <a:pt x="7748067" y="0"/>
                </a:lnTo>
                <a:lnTo>
                  <a:pt x="7748067" y="11199410"/>
                </a:lnTo>
                <a:lnTo>
                  <a:pt x="0" y="111994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09" r="-1709" b="-1540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021882" y="328324"/>
            <a:ext cx="7604423" cy="1949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369"/>
              </a:lnSpc>
            </a:pPr>
            <a:r>
              <a:rPr lang="en-US" sz="10263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EL GRAN MILITAR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274048" y="1418527"/>
            <a:ext cx="25950379" cy="9385387"/>
          </a:xfrm>
          <a:custGeom>
            <a:avLst/>
            <a:gdLst/>
            <a:ahLst/>
            <a:cxnLst/>
            <a:rect l="l" t="t" r="r" b="b"/>
            <a:pathLst>
              <a:path w="25950379" h="9385387">
                <a:moveTo>
                  <a:pt x="0" y="0"/>
                </a:moveTo>
                <a:lnTo>
                  <a:pt x="25950379" y="0"/>
                </a:lnTo>
                <a:lnTo>
                  <a:pt x="25950379" y="9385387"/>
                </a:lnTo>
                <a:lnTo>
                  <a:pt x="0" y="93853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-449317" y="4043122"/>
            <a:ext cx="4397922" cy="6243878"/>
          </a:xfrm>
          <a:custGeom>
            <a:avLst/>
            <a:gdLst/>
            <a:ahLst/>
            <a:cxnLst/>
            <a:rect l="l" t="t" r="r" b="b"/>
            <a:pathLst>
              <a:path w="4397922" h="6243878">
                <a:moveTo>
                  <a:pt x="4397922" y="0"/>
                </a:moveTo>
                <a:lnTo>
                  <a:pt x="0" y="0"/>
                </a:lnTo>
                <a:lnTo>
                  <a:pt x="0" y="6243878"/>
                </a:lnTo>
                <a:lnTo>
                  <a:pt x="4397922" y="6243878"/>
                </a:lnTo>
                <a:lnTo>
                  <a:pt x="4397922" y="0"/>
                </a:lnTo>
                <a:close/>
              </a:path>
            </a:pathLst>
          </a:custGeom>
          <a:blipFill>
            <a:blip r:embed="rId4"/>
            <a:stretch>
              <a:fillRect t="-2131" r="-12556" b="-370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827379" y="6111220"/>
            <a:ext cx="3460621" cy="4506856"/>
          </a:xfrm>
          <a:custGeom>
            <a:avLst/>
            <a:gdLst/>
            <a:ahLst/>
            <a:cxnLst/>
            <a:rect l="l" t="t" r="r" b="b"/>
            <a:pathLst>
              <a:path w="3460621" h="4506856">
                <a:moveTo>
                  <a:pt x="0" y="0"/>
                </a:moveTo>
                <a:lnTo>
                  <a:pt x="3460621" y="0"/>
                </a:lnTo>
                <a:lnTo>
                  <a:pt x="3460621" y="4506856"/>
                </a:lnTo>
                <a:lnTo>
                  <a:pt x="0" y="45068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48605" y="458798"/>
            <a:ext cx="11088920" cy="1949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369"/>
              </a:lnSpc>
            </a:pPr>
            <a:r>
              <a:rPr lang="en-US" sz="10263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LOS AMORES DE BOLIVAR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82183" y="3134730"/>
            <a:ext cx="6561817" cy="4651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33"/>
              </a:lnSpc>
              <a:spcBef>
                <a:spcPct val="0"/>
              </a:spcBef>
            </a:pPr>
            <a:r>
              <a:rPr lang="en-US" sz="2880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MANUELA SÁENZ FUE UNA MUJER ECUATORIANA QUE TUVO UNA RELACIÓN AMOROSA Y POLÍTICA CON SIMÓN BOLÍVAR. ADEMÁS DE SER SU AMANTE, DESEMPEÑÓ UN PAPEL ACTIVO EN LA LUCHA POR LA INDEPENDENCIA DE AMÉRICA LATINA, PARTICIPANDO EN DIVERSOS EVENTOS MILITARES Y POLÍTICOS. FUE CONOCIDA COMO "LA LIBERTADORA DEL LIBERTADOR" POR SU VALENTÍA Y POR SALVAR LA VIDA DE BOLÍVAR EN UN ATENTADO EN 1828. SU RELACIÓN CON ÉL FUE FUNDAMENTAL TANTO EN LO PERSONAL COMO EN LO IDEOLÓGICO.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99540" y="2569826"/>
            <a:ext cx="3925521" cy="679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6"/>
              </a:lnSpc>
            </a:pPr>
            <a:r>
              <a:rPr lang="en-US" sz="3633" u="sng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MANUELA SÁENZ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175508" y="2569826"/>
            <a:ext cx="4897347" cy="5836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6"/>
              </a:lnSpc>
            </a:pPr>
            <a:r>
              <a:rPr lang="en-US" sz="3633" u="sng" dirty="0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MARIA TERESA DEL </a:t>
            </a:r>
            <a:r>
              <a:rPr lang="en-US" sz="3633" u="sng" dirty="0" smtClean="0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TORO</a:t>
            </a:r>
            <a:endParaRPr lang="en-US" sz="3633" u="sng" dirty="0">
              <a:solidFill>
                <a:srgbClr val="000000"/>
              </a:solidFill>
              <a:latin typeface="Ballpoint"/>
              <a:ea typeface="Ballpoint"/>
              <a:cs typeface="Ballpoint"/>
              <a:sym typeface="Ballpoin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148273" y="3425346"/>
            <a:ext cx="6561817" cy="3626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33"/>
              </a:lnSpc>
              <a:spcBef>
                <a:spcPct val="0"/>
              </a:spcBef>
            </a:pPr>
            <a:r>
              <a:rPr lang="en-US" sz="2880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MARÍA TERESA RODRÍGUEZ DEL TORO Y ALAIZA FUE LA ESPOSA DE BOLÍVAR, AUNQUE SU RELACIÓN FUE BREVE. SE CASARON EN 1802, PERO MARÍA TERESA MURIÓ EN 1803, APENAS UN AÑO DESPUÉS DE SU MATRIMONIO, DEBIDO A FIEBRE AMARILLA. AUNQUE SU RELACIÓN FUE CORTA, BOLÍVAR SIEMPRE RECORDÓ A SU ESPOSA CON AFECTO Y EL DOLOR POR SU PÉRDIDA MARCÓ SU VIDA.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806602" y="1218895"/>
            <a:ext cx="20548435" cy="7431684"/>
          </a:xfrm>
          <a:custGeom>
            <a:avLst/>
            <a:gdLst/>
            <a:ahLst/>
            <a:cxnLst/>
            <a:rect l="l" t="t" r="r" b="b"/>
            <a:pathLst>
              <a:path w="20548435" h="7431684">
                <a:moveTo>
                  <a:pt x="0" y="0"/>
                </a:moveTo>
                <a:lnTo>
                  <a:pt x="20548436" y="0"/>
                </a:lnTo>
                <a:lnTo>
                  <a:pt x="20548436" y="7431684"/>
                </a:lnTo>
                <a:lnTo>
                  <a:pt x="0" y="74316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661955" y="3120578"/>
            <a:ext cx="7569819" cy="5434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046"/>
              </a:lnSpc>
              <a:spcBef>
                <a:spcPct val="0"/>
              </a:spcBef>
            </a:pPr>
            <a:r>
              <a:rPr lang="en-US" sz="4318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Simón Bolívar murió el 17 de diciembre de 1830 en Santa Marta, Colombia, a los 47 años, debido a problemas de salud y frustración por la fragmentación de la Gran Colombia. Su fallecimiento conmocionó América Latina y consolidó su legado como símbolo de la independencia y la unidad.</a:t>
            </a:r>
          </a:p>
        </p:txBody>
      </p:sp>
      <p:sp>
        <p:nvSpPr>
          <p:cNvPr id="5" name="Freeform 5"/>
          <p:cNvSpPr/>
          <p:nvPr/>
        </p:nvSpPr>
        <p:spPr>
          <a:xfrm rot="-1582608">
            <a:off x="1425447" y="1251752"/>
            <a:ext cx="5766277" cy="7094971"/>
          </a:xfrm>
          <a:custGeom>
            <a:avLst/>
            <a:gdLst/>
            <a:ahLst/>
            <a:cxnLst/>
            <a:rect l="l" t="t" r="r" b="b"/>
            <a:pathLst>
              <a:path w="5766277" h="7094971">
                <a:moveTo>
                  <a:pt x="0" y="0"/>
                </a:moveTo>
                <a:lnTo>
                  <a:pt x="5766277" y="0"/>
                </a:lnTo>
                <a:lnTo>
                  <a:pt x="5766277" y="7094972"/>
                </a:lnTo>
                <a:lnTo>
                  <a:pt x="0" y="70949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1582608">
            <a:off x="1930390" y="1765191"/>
            <a:ext cx="4756391" cy="6148897"/>
            <a:chOff x="0" y="0"/>
            <a:chExt cx="62873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28730" cy="812800"/>
            </a:xfrm>
            <a:custGeom>
              <a:avLst/>
              <a:gdLst/>
              <a:ahLst/>
              <a:cxnLst/>
              <a:rect l="l" t="t" r="r" b="b"/>
              <a:pathLst>
                <a:path w="628730" h="812800">
                  <a:moveTo>
                    <a:pt x="0" y="0"/>
                  </a:moveTo>
                  <a:lnTo>
                    <a:pt x="628730" y="0"/>
                  </a:lnTo>
                  <a:lnTo>
                    <a:pt x="62873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6"/>
              <a:stretch>
                <a:fillRect t="-5550" b="-5550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 rot="2700000">
            <a:off x="8516664" y="7250813"/>
            <a:ext cx="2290582" cy="2608324"/>
          </a:xfrm>
          <a:custGeom>
            <a:avLst/>
            <a:gdLst/>
            <a:ahLst/>
            <a:cxnLst/>
            <a:rect l="l" t="t" r="r" b="b"/>
            <a:pathLst>
              <a:path w="2290582" h="2608324">
                <a:moveTo>
                  <a:pt x="0" y="0"/>
                </a:moveTo>
                <a:lnTo>
                  <a:pt x="2290583" y="0"/>
                </a:lnTo>
                <a:lnTo>
                  <a:pt x="2290583" y="2608324"/>
                </a:lnTo>
                <a:lnTo>
                  <a:pt x="0" y="26083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7929930" y="1369943"/>
            <a:ext cx="11088920" cy="1949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369"/>
              </a:lnSpc>
            </a:pPr>
            <a:r>
              <a:rPr lang="en-US" sz="10263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MUERTE DE BOLIVAR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93142" y="2262294"/>
            <a:ext cx="2341635" cy="2881206"/>
          </a:xfrm>
          <a:custGeom>
            <a:avLst/>
            <a:gdLst/>
            <a:ahLst/>
            <a:cxnLst/>
            <a:rect l="l" t="t" r="r" b="b"/>
            <a:pathLst>
              <a:path w="2341635" h="2881206">
                <a:moveTo>
                  <a:pt x="0" y="0"/>
                </a:moveTo>
                <a:lnTo>
                  <a:pt x="2341634" y="0"/>
                </a:lnTo>
                <a:lnTo>
                  <a:pt x="2341634" y="2881206"/>
                </a:lnTo>
                <a:lnTo>
                  <a:pt x="0" y="28812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35144">
            <a:off x="-1628674" y="-5610992"/>
            <a:ext cx="21545347" cy="7792234"/>
          </a:xfrm>
          <a:custGeom>
            <a:avLst/>
            <a:gdLst/>
            <a:ahLst/>
            <a:cxnLst/>
            <a:rect l="l" t="t" r="r" b="b"/>
            <a:pathLst>
              <a:path w="21545347" h="7792234">
                <a:moveTo>
                  <a:pt x="0" y="0"/>
                </a:moveTo>
                <a:lnTo>
                  <a:pt x="21545348" y="0"/>
                </a:lnTo>
                <a:lnTo>
                  <a:pt x="21545348" y="7792234"/>
                </a:lnTo>
                <a:lnTo>
                  <a:pt x="0" y="77922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729803" y="2168010"/>
            <a:ext cx="12828395" cy="6493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015"/>
              </a:lnSpc>
            </a:pPr>
            <a:r>
              <a:rPr lang="en-US" sz="27868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MUCHAS GRACIAS</a:t>
            </a:r>
          </a:p>
        </p:txBody>
      </p:sp>
      <p:sp>
        <p:nvSpPr>
          <p:cNvPr id="6" name="Freeform 6"/>
          <p:cNvSpPr/>
          <p:nvPr/>
        </p:nvSpPr>
        <p:spPr>
          <a:xfrm>
            <a:off x="-2139408" y="8190220"/>
            <a:ext cx="21545347" cy="7792234"/>
          </a:xfrm>
          <a:custGeom>
            <a:avLst/>
            <a:gdLst/>
            <a:ahLst/>
            <a:cxnLst/>
            <a:rect l="l" t="t" r="r" b="b"/>
            <a:pathLst>
              <a:path w="21545347" h="7792234">
                <a:moveTo>
                  <a:pt x="0" y="0"/>
                </a:moveTo>
                <a:lnTo>
                  <a:pt x="21545347" y="0"/>
                </a:lnTo>
                <a:lnTo>
                  <a:pt x="21545347" y="7792233"/>
                </a:lnTo>
                <a:lnTo>
                  <a:pt x="0" y="77922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492080">
            <a:off x="14190906" y="3242003"/>
            <a:ext cx="2118369" cy="2412222"/>
          </a:xfrm>
          <a:custGeom>
            <a:avLst/>
            <a:gdLst/>
            <a:ahLst/>
            <a:cxnLst/>
            <a:rect l="l" t="t" r="r" b="b"/>
            <a:pathLst>
              <a:path w="2118369" h="2412222">
                <a:moveTo>
                  <a:pt x="0" y="0"/>
                </a:moveTo>
                <a:lnTo>
                  <a:pt x="2118369" y="0"/>
                </a:lnTo>
                <a:lnTo>
                  <a:pt x="2118369" y="2412222"/>
                </a:lnTo>
                <a:lnTo>
                  <a:pt x="0" y="24122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6228181" y="2057400"/>
            <a:ext cx="980182" cy="1245034"/>
          </a:xfrm>
          <a:custGeom>
            <a:avLst/>
            <a:gdLst/>
            <a:ahLst/>
            <a:cxnLst/>
            <a:rect l="l" t="t" r="r" b="b"/>
            <a:pathLst>
              <a:path w="980182" h="1245034">
                <a:moveTo>
                  <a:pt x="0" y="0"/>
                </a:moveTo>
                <a:lnTo>
                  <a:pt x="980181" y="0"/>
                </a:lnTo>
                <a:lnTo>
                  <a:pt x="980181" y="1245034"/>
                </a:lnTo>
                <a:lnTo>
                  <a:pt x="0" y="124503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28700" y="6343682"/>
            <a:ext cx="980182" cy="1245034"/>
          </a:xfrm>
          <a:custGeom>
            <a:avLst/>
            <a:gdLst/>
            <a:ahLst/>
            <a:cxnLst/>
            <a:rect l="l" t="t" r="r" b="b"/>
            <a:pathLst>
              <a:path w="980182" h="1245034">
                <a:moveTo>
                  <a:pt x="0" y="0"/>
                </a:moveTo>
                <a:lnTo>
                  <a:pt x="980182" y="0"/>
                </a:lnTo>
                <a:lnTo>
                  <a:pt x="980182" y="1245034"/>
                </a:lnTo>
                <a:lnTo>
                  <a:pt x="0" y="124503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549011" y="6343682"/>
            <a:ext cx="2018372" cy="2976152"/>
          </a:xfrm>
          <a:custGeom>
            <a:avLst/>
            <a:gdLst/>
            <a:ahLst/>
            <a:cxnLst/>
            <a:rect l="l" t="t" r="r" b="b"/>
            <a:pathLst>
              <a:path w="2018372" h="2976152">
                <a:moveTo>
                  <a:pt x="0" y="0"/>
                </a:moveTo>
                <a:lnTo>
                  <a:pt x="2018373" y="0"/>
                </a:lnTo>
                <a:lnTo>
                  <a:pt x="2018373" y="2976152"/>
                </a:lnTo>
                <a:lnTo>
                  <a:pt x="0" y="29761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418633" y="2493504"/>
            <a:ext cx="1090653" cy="2418786"/>
          </a:xfrm>
          <a:custGeom>
            <a:avLst/>
            <a:gdLst/>
            <a:ahLst/>
            <a:cxnLst/>
            <a:rect l="l" t="t" r="r" b="b"/>
            <a:pathLst>
              <a:path w="1090653" h="2418786">
                <a:moveTo>
                  <a:pt x="0" y="0"/>
                </a:moveTo>
                <a:lnTo>
                  <a:pt x="1090652" y="0"/>
                </a:lnTo>
                <a:lnTo>
                  <a:pt x="1090652" y="2418786"/>
                </a:lnTo>
                <a:lnTo>
                  <a:pt x="0" y="241878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343</Words>
  <Application>Microsoft Office PowerPoint</Application>
  <PresentationFormat>Personalizado</PresentationFormat>
  <Paragraphs>22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Ballpoint</vt:lpstr>
      <vt:lpstr>Calibri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Simón Bolivar</dc:title>
  <cp:lastModifiedBy>TuSoft</cp:lastModifiedBy>
  <cp:revision>2</cp:revision>
  <dcterms:created xsi:type="dcterms:W3CDTF">2006-08-16T00:00:00Z</dcterms:created>
  <dcterms:modified xsi:type="dcterms:W3CDTF">2025-02-10T18:11:02Z</dcterms:modified>
  <dc:identifier>DAGei8QFWds</dc:identifier>
</cp:coreProperties>
</file>

<file path=docProps/thumbnail.jpeg>
</file>